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65" r:id="rId3"/>
    <p:sldId id="259" r:id="rId4"/>
    <p:sldId id="257" r:id="rId5"/>
    <p:sldId id="258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9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69BF183-DF77-5F42-B390-A63CE011A55E}" type="datetimeFigureOut">
              <a:rPr lang="en-US" smtClean="0"/>
              <a:pPr/>
              <a:t>5/17/12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1361402-C3D4-6F41-A89C-635FAFDC79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F183-DF77-5F42-B390-A63CE011A55E}" type="datetimeFigureOut">
              <a:rPr lang="en-US" smtClean="0"/>
              <a:pPr/>
              <a:t>5/17/12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61402-C3D4-6F41-A89C-635FAFDC79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F183-DF77-5F42-B390-A63CE011A55E}" type="datetimeFigureOut">
              <a:rPr lang="en-US" smtClean="0"/>
              <a:pPr/>
              <a:t>5/17/12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61402-C3D4-6F41-A89C-635FAFDC79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F183-DF77-5F42-B390-A63CE011A55E}" type="datetimeFigureOut">
              <a:rPr lang="en-US" smtClean="0"/>
              <a:pPr/>
              <a:t>5/17/12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61402-C3D4-6F41-A89C-635FAFDC79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F183-DF77-5F42-B390-A63CE011A55E}" type="datetimeFigureOut">
              <a:rPr lang="en-US" smtClean="0"/>
              <a:pPr/>
              <a:t>5/17/12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61402-C3D4-6F41-A89C-635FAFDC79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F183-DF77-5F42-B390-A63CE011A55E}" type="datetimeFigureOut">
              <a:rPr lang="en-US" smtClean="0"/>
              <a:pPr/>
              <a:t>5/17/12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61402-C3D4-6F41-A89C-635FAFDC79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F183-DF77-5F42-B390-A63CE011A55E}" type="datetimeFigureOut">
              <a:rPr lang="en-US" smtClean="0"/>
              <a:pPr/>
              <a:t>5/17/12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61402-C3D4-6F41-A89C-635FAFDC79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F183-DF77-5F42-B390-A63CE011A55E}" type="datetimeFigureOut">
              <a:rPr lang="en-US" smtClean="0"/>
              <a:pPr/>
              <a:t>5/17/12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61402-C3D4-6F41-A89C-635FAFDC79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F183-DF77-5F42-B390-A63CE011A55E}" type="datetimeFigureOut">
              <a:rPr lang="en-US" smtClean="0"/>
              <a:pPr/>
              <a:t>5/17/12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61402-C3D4-6F41-A89C-635FAFDC79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669BF183-DF77-5F42-B390-A63CE011A55E}" type="datetimeFigureOut">
              <a:rPr lang="en-US" smtClean="0"/>
              <a:pPr/>
              <a:t>5/17/12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61402-C3D4-6F41-A89C-635FAFDC79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69BF183-DF77-5F42-B390-A63CE011A55E}" type="datetimeFigureOut">
              <a:rPr lang="en-US" smtClean="0"/>
              <a:pPr/>
              <a:t>5/17/12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361402-C3D4-6F41-A89C-635FAFDC79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669BF183-DF77-5F42-B390-A63CE011A55E}" type="datetimeFigureOut">
              <a:rPr lang="en-US" smtClean="0"/>
              <a:pPr/>
              <a:t>5/17/12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1361402-C3D4-6F41-A89C-635FAFDC79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British Imperialism In India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early 1800’s Indians begin demanding more autonomy and modernization…</a:t>
            </a:r>
          </a:p>
          <a:p>
            <a:r>
              <a:rPr lang="en-US" dirty="0" smtClean="0"/>
              <a:t>Indian National Congress in 1885 and Muslim League in 1906.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Nationalism Surfaces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was your </a:t>
            </a:r>
            <a:r>
              <a:rPr lang="en-US" smtClean="0"/>
              <a:t>main “takeaway” </a:t>
            </a:r>
            <a:r>
              <a:rPr lang="en-US" dirty="0" smtClean="0"/>
              <a:t>from this Cold War unit?</a:t>
            </a:r>
          </a:p>
          <a:p>
            <a:endParaRPr lang="en-US" dirty="0" smtClean="0"/>
          </a:p>
          <a:p>
            <a:r>
              <a:rPr lang="en-US" dirty="0" smtClean="0"/>
              <a:t>Do you believe that the US responded well to the threat posed by the Soviet Union? Why or why not?</a:t>
            </a:r>
          </a:p>
          <a:p>
            <a:endParaRPr lang="en-US" dirty="0" smtClean="0"/>
          </a:p>
          <a:p>
            <a:r>
              <a:rPr lang="en-US" dirty="0" smtClean="0"/>
              <a:t>What questions do you still have about the Cold War?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#43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Large country with many language spoken</a:t>
            </a:r>
          </a:p>
          <a:p>
            <a:r>
              <a:rPr lang="en-US" dirty="0" smtClean="0"/>
              <a:t>Caste system: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India Background: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7572" y="2373437"/>
            <a:ext cx="5957040" cy="424497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British want to expand trade – 1600’s</a:t>
            </a:r>
          </a:p>
          <a:p>
            <a:r>
              <a:rPr lang="en-US" dirty="0" smtClean="0"/>
              <a:t>East India Company sets up trading posts</a:t>
            </a:r>
          </a:p>
          <a:p>
            <a:r>
              <a:rPr lang="en-US" dirty="0" smtClean="0"/>
              <a:t>East India fights, wins against French in 1757 for control of India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East India Company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Uses army of Indian soldiers (</a:t>
            </a:r>
            <a:r>
              <a:rPr lang="en-US" dirty="0" err="1" smtClean="0"/>
              <a:t>sepoys</a:t>
            </a:r>
            <a:r>
              <a:rPr lang="en-US" dirty="0" smtClean="0"/>
              <a:t>)</a:t>
            </a:r>
          </a:p>
          <a:p>
            <a:r>
              <a:rPr lang="en-US" dirty="0" smtClean="0"/>
              <a:t>Company regulated by GB</a:t>
            </a:r>
          </a:p>
          <a:p>
            <a:r>
              <a:rPr lang="en-US" dirty="0" smtClean="0"/>
              <a:t>British set up policies to restrict economy of India</a:t>
            </a:r>
          </a:p>
          <a:p>
            <a:pPr lvl="1"/>
            <a:r>
              <a:rPr lang="en-US" dirty="0" smtClean="0"/>
              <a:t>Restrict manufacturing</a:t>
            </a:r>
          </a:p>
          <a:p>
            <a:pPr lvl="1"/>
            <a:r>
              <a:rPr lang="en-US" dirty="0" smtClean="0"/>
              <a:t>Raw materials sent to GB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East India Company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376672"/>
          </a:xfrm>
        </p:spPr>
        <p:txBody>
          <a:bodyPr/>
          <a:lstStyle/>
          <a:p>
            <a:r>
              <a:rPr lang="en-US" dirty="0" smtClean="0"/>
              <a:t>Negative Effects:</a:t>
            </a:r>
          </a:p>
          <a:p>
            <a:pPr lvl="1"/>
            <a:r>
              <a:rPr lang="en-US" dirty="0" smtClean="0"/>
              <a:t>British hold political power</a:t>
            </a:r>
          </a:p>
          <a:p>
            <a:pPr lvl="1"/>
            <a:r>
              <a:rPr lang="en-US" dirty="0" smtClean="0"/>
              <a:t>British hold economic power</a:t>
            </a:r>
          </a:p>
          <a:p>
            <a:pPr lvl="2"/>
            <a:r>
              <a:rPr lang="en-US" dirty="0" smtClean="0"/>
              <a:t>Reduces self-sufficiency, leads to famine</a:t>
            </a:r>
          </a:p>
          <a:p>
            <a:pPr lvl="1"/>
            <a:r>
              <a:rPr lang="en-US" dirty="0" smtClean="0"/>
              <a:t>Racist attitude of British</a:t>
            </a:r>
          </a:p>
          <a:p>
            <a:r>
              <a:rPr lang="en-US" dirty="0" smtClean="0"/>
              <a:t>Positive Effects:</a:t>
            </a:r>
          </a:p>
          <a:p>
            <a:pPr lvl="1"/>
            <a:r>
              <a:rPr lang="en-US" dirty="0" smtClean="0"/>
              <a:t>Huge railroad completed</a:t>
            </a:r>
          </a:p>
          <a:p>
            <a:pPr lvl="2"/>
            <a:r>
              <a:rPr lang="en-US" dirty="0" smtClean="0"/>
              <a:t>Helps develop economy</a:t>
            </a:r>
          </a:p>
          <a:p>
            <a:pPr lvl="1"/>
            <a:r>
              <a:rPr lang="en-US" dirty="0" smtClean="0"/>
              <a:t>Irrigation, sanitation, public health</a:t>
            </a:r>
          </a:p>
          <a:p>
            <a:pPr lvl="1"/>
            <a:r>
              <a:rPr lang="en-US" dirty="0" smtClean="0"/>
              <a:t>Schools lead to increased literacy</a:t>
            </a:r>
          </a:p>
          <a:p>
            <a:pPr lvl="1"/>
            <a:r>
              <a:rPr lang="en-US" dirty="0" smtClean="0"/>
              <a:t>British troops establish law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Benefits and Negative Effects of Colonialism: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1850 – GB owns most</a:t>
            </a:r>
          </a:p>
          <a:p>
            <a:pPr>
              <a:buNone/>
            </a:pPr>
            <a:r>
              <a:rPr lang="en-US" dirty="0" smtClean="0"/>
              <a:t>of India</a:t>
            </a:r>
          </a:p>
          <a:p>
            <a:r>
              <a:rPr lang="en-US" dirty="0" smtClean="0"/>
              <a:t> Pockets of resistance:</a:t>
            </a:r>
          </a:p>
          <a:p>
            <a:pPr lvl="1"/>
            <a:r>
              <a:rPr lang="en-US" dirty="0" smtClean="0"/>
              <a:t>Resent racism</a:t>
            </a:r>
          </a:p>
          <a:p>
            <a:pPr lvl="1"/>
            <a:r>
              <a:rPr lang="en-US" dirty="0" smtClean="0"/>
              <a:t>Resent Christianity</a:t>
            </a:r>
          </a:p>
          <a:p>
            <a:r>
              <a:rPr lang="en-US" dirty="0" smtClean="0"/>
              <a:t>Rumor spreads in 1857:  </a:t>
            </a:r>
            <a:r>
              <a:rPr lang="en-US" dirty="0" err="1" smtClean="0"/>
              <a:t>sepoys</a:t>
            </a:r>
            <a:r>
              <a:rPr lang="en-US" dirty="0" smtClean="0"/>
              <a:t> must use cartridges in rifles creased with beef and pork</a:t>
            </a:r>
          </a:p>
          <a:p>
            <a:r>
              <a:rPr lang="en-US" dirty="0" smtClean="0"/>
              <a:t>British jailed soldiers who refused to bit or use cartridges</a:t>
            </a:r>
          </a:p>
          <a:p>
            <a:r>
              <a:rPr lang="en-US" dirty="0" err="1" smtClean="0"/>
              <a:t>Sepoys</a:t>
            </a:r>
            <a:r>
              <a:rPr lang="en-US" dirty="0" smtClean="0"/>
              <a:t> rebelled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Sepoy</a:t>
            </a:r>
            <a:r>
              <a:rPr lang="en-US" dirty="0" smtClean="0"/>
              <a:t> Mutiny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433" y="274637"/>
            <a:ext cx="3972367" cy="252146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Took E. India Company a year to regain control</a:t>
            </a:r>
          </a:p>
          <a:p>
            <a:r>
              <a:rPr lang="en-US" dirty="0" smtClean="0"/>
              <a:t>Needed reinforcements of troops from GB</a:t>
            </a:r>
          </a:p>
          <a:p>
            <a:r>
              <a:rPr lang="en-US" dirty="0" smtClean="0"/>
              <a:t>Indians could not unite:</a:t>
            </a:r>
          </a:p>
          <a:p>
            <a:pPr lvl="1"/>
            <a:r>
              <a:rPr lang="en-US" dirty="0" smtClean="0"/>
              <a:t>Poor leadership</a:t>
            </a:r>
          </a:p>
          <a:p>
            <a:pPr lvl="1"/>
            <a:r>
              <a:rPr lang="en-US" dirty="0" smtClean="0"/>
              <a:t>Split between Hindus and Muslims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Sepoy</a:t>
            </a:r>
            <a:r>
              <a:rPr lang="en-US" dirty="0" smtClean="0"/>
              <a:t> Mutiny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a result, Britain took direct control of India</a:t>
            </a:r>
          </a:p>
          <a:p>
            <a:r>
              <a:rPr lang="en-US" dirty="0" smtClean="0"/>
              <a:t>After 1877 the British Queen Victoria controlled the viceroy (Governor of India)</a:t>
            </a:r>
          </a:p>
          <a:p>
            <a:r>
              <a:rPr lang="en-US" dirty="0" smtClean="0"/>
              <a:t>Mutiny only increased racist attitude of British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Sepoy</a:t>
            </a:r>
            <a:r>
              <a:rPr lang="en-US" dirty="0" smtClean="0"/>
              <a:t> Mutiny	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2337</TotalTime>
  <Words>318</Words>
  <Application>Microsoft Macintosh PowerPoint</Application>
  <PresentationFormat>On-screen Show (4:3)</PresentationFormat>
  <Paragraphs>54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Concourse</vt:lpstr>
      <vt:lpstr>British Imperialism In India</vt:lpstr>
      <vt:lpstr>Journal #43</vt:lpstr>
      <vt:lpstr>India Background:</vt:lpstr>
      <vt:lpstr>East India Company</vt:lpstr>
      <vt:lpstr>East India Company</vt:lpstr>
      <vt:lpstr>Benefits and Negative Effects of Colonialism:</vt:lpstr>
      <vt:lpstr>Sepoy Mutiny</vt:lpstr>
      <vt:lpstr>Sepoy Mutiny</vt:lpstr>
      <vt:lpstr>Sepoy Mutiny </vt:lpstr>
      <vt:lpstr>Nationalism Surfaces</vt:lpstr>
    </vt:vector>
  </TitlesOfParts>
  <Company>Reg4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British Imperialism In India</dc:title>
  <dc:creator>Joe Goldman</dc:creator>
  <cp:lastModifiedBy>Allison Hopkins</cp:lastModifiedBy>
  <cp:revision>13</cp:revision>
  <dcterms:created xsi:type="dcterms:W3CDTF">2012-05-17T19:07:44Z</dcterms:created>
  <dcterms:modified xsi:type="dcterms:W3CDTF">2012-05-17T19:09:15Z</dcterms:modified>
</cp:coreProperties>
</file>